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8" r:id="rId16"/>
    <p:sldId id="27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741A-721C-4773-9E2C-55BDFAE4B968}" type="datetimeFigureOut">
              <a:rPr lang="en-AU" smtClean="0"/>
              <a:t>29/10/2020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73D2-DC34-4F51-801F-50A1E35435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520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741A-721C-4773-9E2C-55BDFAE4B968}" type="datetimeFigureOut">
              <a:rPr lang="en-AU" smtClean="0"/>
              <a:t>29/10/2020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73D2-DC34-4F51-801F-50A1E35435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649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741A-721C-4773-9E2C-55BDFAE4B968}" type="datetimeFigureOut">
              <a:rPr lang="en-AU" smtClean="0"/>
              <a:t>29/10/2020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73D2-DC34-4F51-801F-50A1E35435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1880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741A-721C-4773-9E2C-55BDFAE4B968}" type="datetimeFigureOut">
              <a:rPr lang="en-AU" smtClean="0"/>
              <a:t>29/10/2020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73D2-DC34-4F51-801F-50A1E35435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530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741A-721C-4773-9E2C-55BDFAE4B968}" type="datetimeFigureOut">
              <a:rPr lang="en-AU" smtClean="0"/>
              <a:t>29/10/2020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73D2-DC34-4F51-801F-50A1E35435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3777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741A-721C-4773-9E2C-55BDFAE4B968}" type="datetimeFigureOut">
              <a:rPr lang="en-AU" smtClean="0"/>
              <a:t>29/10/2020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73D2-DC34-4F51-801F-50A1E35435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046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741A-721C-4773-9E2C-55BDFAE4B968}" type="datetimeFigureOut">
              <a:rPr lang="en-AU" smtClean="0"/>
              <a:t>29/10/2020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73D2-DC34-4F51-801F-50A1E35435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0816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741A-721C-4773-9E2C-55BDFAE4B968}" type="datetimeFigureOut">
              <a:rPr lang="en-AU" smtClean="0"/>
              <a:t>29/10/2020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73D2-DC34-4F51-801F-50A1E35435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0242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741A-721C-4773-9E2C-55BDFAE4B968}" type="datetimeFigureOut">
              <a:rPr lang="en-AU" smtClean="0"/>
              <a:t>29/10/2020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73D2-DC34-4F51-801F-50A1E35435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0356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741A-721C-4773-9E2C-55BDFAE4B968}" type="datetimeFigureOut">
              <a:rPr lang="en-AU" smtClean="0"/>
              <a:t>29/10/2020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73D2-DC34-4F51-801F-50A1E35435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7317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741A-721C-4773-9E2C-55BDFAE4B968}" type="datetimeFigureOut">
              <a:rPr lang="en-AU" smtClean="0"/>
              <a:t>29/10/2020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73D2-DC34-4F51-801F-50A1E35435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045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0741A-721C-4773-9E2C-55BDFAE4B968}" type="datetimeFigureOut">
              <a:rPr lang="en-AU" smtClean="0"/>
              <a:t>29/10/2020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373D2-DC34-4F51-801F-50A1E35435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6449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6.png"/><Relationship Id="rId7" Type="http://schemas.openxmlformats.org/officeDocument/2006/relationships/image" Target="../media/image2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Hung Doan\Pictures\hinh cut\pharisieu 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9" y="3066244"/>
            <a:ext cx="347565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Hung Doan\Pictures\hinh cut\pharisieu 6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64258" y="3168123"/>
            <a:ext cx="2667000" cy="367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Hung Doan\Pictures\hinh cut\chua cuu con 4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0" y="1600200"/>
            <a:ext cx="3508082" cy="527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33271"/>
            <a:ext cx="88858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31st </a:t>
            </a:r>
            <a:r>
              <a:rPr lang="en-AU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Sunday in Ordinary Time - Year 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95400" y="524347"/>
            <a:ext cx="67205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Thường Niên Năm A</a:t>
            </a:r>
            <a:endParaRPr lang="en-A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7000" y="5715000"/>
            <a:ext cx="4800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1/11/2020</a:t>
            </a:r>
            <a:endParaRPr lang="vi-VN" sz="3200" dirty="0">
              <a:solidFill>
                <a:schemeClr val="bg1"/>
              </a:solidFill>
            </a:endParaRPr>
          </a:p>
          <a:p>
            <a:pPr algn="ctr"/>
            <a:r>
              <a:rPr lang="vi-VN" sz="2000" dirty="0">
                <a:solidFill>
                  <a:schemeClr val="bg1"/>
                </a:solidFill>
              </a:rPr>
              <a:t>Hùng Phương &amp; Thanh Quảng thực hiện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845520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324" y="4284764"/>
            <a:ext cx="89604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 anh em, thì đừng để ai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 mình là "ráp-bi",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anh em chỉ có một Thầy;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 tất cả anh em đều là anh em với nhau.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324" y="79512"/>
            <a:ext cx="355027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‘You, however, must not allow yourselves to be called Rabbi, since you have only one Master, and you are all brothers.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504" y="1"/>
            <a:ext cx="541449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141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532" y="4419600"/>
            <a:ext cx="8839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em cũng đừng gọi ai dưới đất này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cha của anh em,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anh em chỉ có một Cha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Cha trên trời.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94005" y="140211"/>
            <a:ext cx="353872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must call no one on earth your father, since you have only one Father, and he is in heaven.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" y="0"/>
            <a:ext cx="548600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828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4639751"/>
            <a:ext cx="8839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em cũng đừng để ai gọi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 là người lãnh đạo,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anh em chỉ có một vị lãnh đạo,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Đức Ki-tô.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65883" y="203648"/>
            <a:ext cx="332961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 must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allow yourselves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be called teachers,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you have only one Teacher,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Christ. 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6588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739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5638800"/>
            <a:ext cx="891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anh em, người làm lớn hơn cả,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 làm người phục vụ anh em.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76199" y="457200"/>
            <a:ext cx="1981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greatest among you must be your servant.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73" y="-6626"/>
            <a:ext cx="7132627" cy="541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641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48200" y="4038600"/>
            <a:ext cx="4343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tôn mình lên,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 bị hạ xuống;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 ai hạ mình xuống, sẽ được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tôn lên…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751"/>
            <a:ext cx="4419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Anyone who exalts himself will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humbled,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anyone who humbles himself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be exalted</a:t>
            </a:r>
            <a:r>
              <a:rPr lang="vi-VN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</a:t>
            </a:r>
            <a:endParaRPr lang="en-AU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7"/>
          <a:stretch/>
        </p:blipFill>
        <p:spPr bwMode="auto">
          <a:xfrm>
            <a:off x="4495799" y="-33130"/>
            <a:ext cx="4719845" cy="399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9" y="3442802"/>
            <a:ext cx="4505739" cy="344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629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jerusalem temple 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ung Doan\Pictures\Pictures\jesus\chua 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403" y="19318"/>
            <a:ext cx="443071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Users\Hung Doan\Pictures\hinh cut\pharisieu 2a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76" y="3227136"/>
            <a:ext cx="3200400" cy="363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Hung Doan\Pictures\hinh cut\pharisieu 4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28233"/>
            <a:ext cx="1676400" cy="394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Hung Doan\Pictures\hinh cut\pharisieu 3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482" y="2995211"/>
            <a:ext cx="2131054" cy="391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4800" y="33270"/>
            <a:ext cx="5029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</a:t>
            </a:r>
            <a:r>
              <a:rPr lang="en-AU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Sunday </a:t>
            </a:r>
            <a:endParaRPr lang="vi-VN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Ordinary Time - Year A</a:t>
            </a:r>
          </a:p>
        </p:txBody>
      </p:sp>
      <p:sp>
        <p:nvSpPr>
          <p:cNvPr id="8" name="Rectangle 7"/>
          <p:cNvSpPr/>
          <p:nvPr/>
        </p:nvSpPr>
        <p:spPr>
          <a:xfrm>
            <a:off x="3862053" y="1071176"/>
            <a:ext cx="55346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Niên Năm A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72200" y="6229913"/>
            <a:ext cx="2412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01/11/2020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507349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12" y="0"/>
            <a:ext cx="91676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ung Doan\Pictures\hinh cut\New Folder (2)\pharisie cau nguyen  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103" y="3491105"/>
            <a:ext cx="2286000" cy="340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ung Doan\Pictures\hinh cut\biet phai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54" y="3496471"/>
            <a:ext cx="5977157" cy="340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Hung Doan\Pictures\Pictures\jesus\CHU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157" y="231819"/>
            <a:ext cx="2760646" cy="290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510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</a:t>
            </a:r>
            <a:r>
              <a:rPr lang="en-AU" sz="32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Sunday </a:t>
            </a:r>
            <a:endParaRPr lang="vi-VN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Ordinary Time - Year A</a:t>
            </a:r>
          </a:p>
        </p:txBody>
      </p:sp>
      <p:sp>
        <p:nvSpPr>
          <p:cNvPr id="8" name="Rectangle 7"/>
          <p:cNvSpPr/>
          <p:nvPr/>
        </p:nvSpPr>
        <p:spPr>
          <a:xfrm>
            <a:off x="-10064" y="1219200"/>
            <a:ext cx="50392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Niên Năm A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88393" y="6078624"/>
            <a:ext cx="594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600">
                <a:solidFill>
                  <a:schemeClr val="bg1"/>
                </a:solidFill>
              </a:rPr>
              <a:t>01/11/2020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3924739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jerusalem temple 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2" y="0"/>
            <a:ext cx="9151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Hung Doan\Pictures\hinh cut\MatthewBible (1)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1" y="1371600"/>
            <a:ext cx="451612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1096" y="1484055"/>
            <a:ext cx="435372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Gospel Matthew </a:t>
            </a:r>
          </a:p>
          <a:p>
            <a:pPr algn="ctr"/>
            <a:r>
              <a:rPr lang="en-A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23:1-12</a:t>
            </a:r>
          </a:p>
          <a:p>
            <a:pPr algn="ctr"/>
            <a:r>
              <a:rPr lang="en-A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Mát-thêu</a:t>
            </a:r>
            <a:endParaRPr lang="en-A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>
                <a:solidFill>
                  <a:srgbClr val="C00000"/>
                </a:solidFill>
              </a:rPr>
              <a:t>23:1-12</a:t>
            </a:r>
          </a:p>
        </p:txBody>
      </p:sp>
      <p:pic>
        <p:nvPicPr>
          <p:cNvPr id="5123" name="Picture 3" descr="C:\Users\Hung Doan\Pictures\hinh cut\biet phai 2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1096" y="4038600"/>
            <a:ext cx="2812850" cy="288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ung Doan\Pictures\hinh cut\pharisieu 5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448" y="3930344"/>
            <a:ext cx="2670739" cy="292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Hung Doan\Pictures\hinh cut\chua nhan hien 1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41" y="1"/>
            <a:ext cx="3827022" cy="380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6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5334000"/>
            <a:ext cx="8763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 giờ, Đức Giê-su nói với dân chúng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các môn đệ Người rằng: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62000"/>
            <a:ext cx="2590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Addressing the people and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 disciples Jesus said,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472" y="0"/>
            <a:ext cx="647921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060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54" y="5105400"/>
            <a:ext cx="91152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kinh sư và các người Pha-ri-sêu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ngồi trên toà ông Mô-sê mà giảng dạy.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9600"/>
            <a:ext cx="29076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scribes and the 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Pharisees 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occupy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chair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Moses.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654" y="0"/>
            <a:ext cx="6236346" cy="470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060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76963" y="4195313"/>
            <a:ext cx="56512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Vậy, tất cả những gì họ nói, anh em hãy làm, hãy giữ, còn những việc họ làm, thì đừng có làm theo, vì họ nói mà không làm.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2940" y="-11502"/>
            <a:ext cx="350571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must therefore do what they tell you and listen to what they say; but do not be guided by what they do: since they do not practise what they preach.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718" y="0"/>
            <a:ext cx="564490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492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00515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bó những gánh nặng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chất lên vai người ta,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chính họ thì lại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buồn động ngón tay vào.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6200"/>
            <a:ext cx="32003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tie up heavy burdens and lay them on men’s shoulders,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will they lift a finger to move them? Not they!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5867400" cy="445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123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5169158"/>
            <a:ext cx="883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làm mọi việc cốt để cho thiên hạ thấy. Quả vậy, họ đeo những hộp kinh thật lớn, mang những tua áo thật dài.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068"/>
            <a:ext cx="317308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Everything they do is done to attract attention,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like wearing broader phylacteries and longer tassels,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4"/>
          <a:stretch/>
        </p:blipFill>
        <p:spPr bwMode="auto">
          <a:xfrm>
            <a:off x="3200400" y="0"/>
            <a:ext cx="5943600" cy="507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153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029200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ưa ngồi cỗ nhất trong đám tiệc,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chiếm hàng ghế đầu trong hội đường,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8203"/>
            <a:ext cx="2971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like wanting to take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place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honour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banquets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front seats in the synagogues,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975" y="-36443"/>
            <a:ext cx="6150701" cy="445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558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181600"/>
            <a:ext cx="91406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ưa được người ta chào hỏi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ở những nơi công cộng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được thiên hạ gọi là "ráp-bi".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6" y="304800"/>
            <a:ext cx="335252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being greeted obsequiously in the market squares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having people call</a:t>
            </a:r>
            <a:r>
              <a:rPr lang="vi-VN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hem </a:t>
            </a:r>
            <a:endParaRPr lang="vi-VN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0"/>
          <a:stretch/>
        </p:blipFill>
        <p:spPr bwMode="auto">
          <a:xfrm>
            <a:off x="3352800" y="0"/>
            <a:ext cx="5787887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881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577</Words>
  <Application>Microsoft Office PowerPoint</Application>
  <PresentationFormat>On-screen Show (4:3)</PresentationFormat>
  <Paragraphs>86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Doan</dc:creator>
  <cp:lastModifiedBy>An Dang</cp:lastModifiedBy>
  <cp:revision>34</cp:revision>
  <dcterms:created xsi:type="dcterms:W3CDTF">2017-03-13T05:14:16Z</dcterms:created>
  <dcterms:modified xsi:type="dcterms:W3CDTF">2020-10-28T23:38:26Z</dcterms:modified>
</cp:coreProperties>
</file>